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39823-684D-9558-6542-FF79FC07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5B25C2-145B-CC2E-F022-C0AA52F9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1E37-48F1-484E-ADFD-7378E666F96C}" type="datetimeFigureOut">
              <a:rPr lang="nl-NL" smtClean="0"/>
              <a:t>10-8-2024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2DE7B4-18C0-4C20-9A53-F7D8B5C9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290DC2-B248-02A7-6EC2-0355AD2B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8169-D28D-4969-8302-0578E6C8F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48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FCE052-3F53-C4EE-CD8D-64FFE391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4D6AD1-45CE-6A5B-4E11-A0FDCFAD9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0DE526-4098-4A5D-A170-B35B42BA8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1E37-48F1-484E-ADFD-7378E666F96C}" type="datetimeFigureOut">
              <a:rPr lang="nl-NL" smtClean="0"/>
              <a:t>10-8-2024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1D56B6-FE00-858F-478E-4A47ECBC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30B573-6F26-4B17-56F4-A60B03634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8169-D28D-4969-8302-0578E6C8F3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1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96461D-7C8C-5AB9-6F5A-72249F32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D6A358-A96D-AA0B-6F57-FDCB72F7B4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3DE880E-0D0B-12B1-5AEB-289F83E8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2BCAC1-9C07-8899-A7C2-72D459DEC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6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07356FA-EF93-D3A4-2AF2-99687C22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BC09F0-1719-3BCD-7F68-B17F84806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8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2878AC-96E7-9C90-23FF-EE4C42C7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F03660-FFF6-A48E-0F2F-E5979793C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6DF50A-A1B5-1682-3B8F-6A21A80E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987220-161C-83E2-85CE-CD99E635B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4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F6E164-9EEB-7D46-0137-0DAE4C04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736FD9-D172-58A6-E3ED-E607D9A356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7F5D65-CD77-B600-DA09-7A8B1BE7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6B65BC-70B0-94F8-FF4A-69F17F063E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9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E33B66-296E-4291-7748-D92B1342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A69402-EDF3-2446-10A3-7D48A3D69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51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5564F0-BAA7-D2EF-ED23-5A876B86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931133-CF42-029B-E787-BCA7A4ACA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3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0357294-BB3E-F3F2-B0CA-92E331CB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3DBEBD-FB9F-9096-A729-A6FB7C1DF8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0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3F92F7-9347-A7FE-3426-7B4CDA43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D45B764-95A8-5EF7-4792-102645CB0A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7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EA0662-345D-3F0D-869C-ABDF2ED4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842338-1C0C-A7BB-4F1B-5C9184E1E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5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559B4E-7784-1966-BE62-0E5311AE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3C981A-DDCC-A8E7-C608-EB88C6972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9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6227912-46FB-54F5-3AF9-B8348E37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111E5A-65B5-4592-30B7-1D1649AC5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0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8222F1-B14B-6E04-9998-13E376CC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5A10FE-4C73-A0C1-95E2-9F59DEB926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5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B4159B-9008-7733-C267-C46AB13C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458538-9599-DADF-103B-629825CF4F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12789D4-A4D0-1142-D7BA-7A960800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3A5F97-3477-956F-2093-421CD3BE77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6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6DF608D-C93D-8F0E-6F7E-F842B93C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0EBA16-99C0-B82C-A715-2229DE975F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287D02C-4B04-B065-7CC1-0354BBD6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AE0D8A-5ECD-7112-6EAA-2CF1A7A53B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040358-ACA5-9C49-5995-541CB182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6199B8-3BAF-C4D7-6BC1-FAAF989290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4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EB3941-AF69-BD52-BE81-A918D9D5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4729FD-6EDB-A871-431B-C57E95CA38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893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2024-08-10T13:34:47Z</dcterms:created>
  <dcterms:modified xsi:type="dcterms:W3CDTF">2024-08-10T13:34:47Z</dcterms:modified>
</cp:coreProperties>
</file>